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10234613" cy="71040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D5BF"/>
    <a:srgbClr val="CCE8EA"/>
    <a:srgbClr val="0000FF"/>
    <a:srgbClr val="DDDDDD"/>
    <a:srgbClr val="00CCFF"/>
    <a:srgbClr val="FF0000"/>
    <a:srgbClr val="C0C0C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25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5FDF-F1D8-4427-9EED-6C88BCC0A54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257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8BA0-67B3-4EE1-B94D-F136107DEC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961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1550-35A6-4736-AD6A-B8FB4E1FC14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261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5F943-5652-44DA-8F41-3C1FF292231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297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681CC-3AE8-4CC0-B328-B6217DBB2CD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797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6B24-4660-40EB-963C-C9C2AAF570F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976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11961-097C-4C91-9510-81E8A5AD42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83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8EE05-8076-439B-AE7C-75C34BC40B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33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B2521-2182-41C4-B14F-696423D730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76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30EFA-0B5A-4A85-9BCA-5E3F87E93D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598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DBA6-532B-4ADD-ACC7-85CDA31DEAF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173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19E6DE4-9BF0-4B17-9BAE-FE7CBE9F42D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8"/>
          <p:cNvSpPr>
            <a:spLocks noChangeShapeType="1"/>
          </p:cNvSpPr>
          <p:nvPr/>
        </p:nvSpPr>
        <p:spPr bwMode="auto">
          <a:xfrm>
            <a:off x="1906588" y="3717925"/>
            <a:ext cx="504825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" name="Picture 2" descr="~AUT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632700" cy="89296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28575">
            <a:solidFill>
              <a:srgbClr val="00CCFF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Line 39"/>
          <p:cNvSpPr>
            <a:spLocks noChangeShapeType="1"/>
          </p:cNvSpPr>
          <p:nvPr/>
        </p:nvSpPr>
        <p:spPr bwMode="auto">
          <a:xfrm>
            <a:off x="2411413" y="3933825"/>
            <a:ext cx="215900" cy="215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3" name="Line 40"/>
          <p:cNvSpPr>
            <a:spLocks noChangeShapeType="1"/>
          </p:cNvSpPr>
          <p:nvPr/>
        </p:nvSpPr>
        <p:spPr bwMode="auto">
          <a:xfrm>
            <a:off x="2627313" y="4149725"/>
            <a:ext cx="215900" cy="2889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" name="Line 41"/>
          <p:cNvSpPr>
            <a:spLocks noChangeShapeType="1"/>
          </p:cNvSpPr>
          <p:nvPr/>
        </p:nvSpPr>
        <p:spPr bwMode="auto">
          <a:xfrm flipV="1">
            <a:off x="2843213" y="4221163"/>
            <a:ext cx="431800" cy="21748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" name="Line 42"/>
          <p:cNvSpPr>
            <a:spLocks noChangeShapeType="1"/>
          </p:cNvSpPr>
          <p:nvPr/>
        </p:nvSpPr>
        <p:spPr bwMode="auto">
          <a:xfrm flipH="1" flipV="1">
            <a:off x="3130550" y="3933825"/>
            <a:ext cx="144463" cy="28733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6" name="Line 43"/>
          <p:cNvSpPr>
            <a:spLocks noChangeShapeType="1"/>
          </p:cNvSpPr>
          <p:nvPr/>
        </p:nvSpPr>
        <p:spPr bwMode="auto">
          <a:xfrm flipV="1">
            <a:off x="3130550" y="3717925"/>
            <a:ext cx="144463" cy="2159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7" name="Line 44"/>
          <p:cNvSpPr>
            <a:spLocks noChangeShapeType="1"/>
          </p:cNvSpPr>
          <p:nvPr/>
        </p:nvSpPr>
        <p:spPr bwMode="auto">
          <a:xfrm>
            <a:off x="3275013" y="3717925"/>
            <a:ext cx="144462" cy="144463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8" name="Line 45"/>
          <p:cNvSpPr>
            <a:spLocks noChangeShapeType="1"/>
          </p:cNvSpPr>
          <p:nvPr/>
        </p:nvSpPr>
        <p:spPr bwMode="auto">
          <a:xfrm flipV="1">
            <a:off x="3419475" y="3536625"/>
            <a:ext cx="432445" cy="289249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9" name="Line 46"/>
          <p:cNvSpPr>
            <a:spLocks noChangeShapeType="1"/>
          </p:cNvSpPr>
          <p:nvPr/>
        </p:nvSpPr>
        <p:spPr bwMode="auto">
          <a:xfrm>
            <a:off x="3851920" y="3573017"/>
            <a:ext cx="298226" cy="28803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1" name="Line 48"/>
          <p:cNvSpPr>
            <a:spLocks noChangeShapeType="1"/>
          </p:cNvSpPr>
          <p:nvPr/>
        </p:nvSpPr>
        <p:spPr bwMode="auto">
          <a:xfrm flipH="1">
            <a:off x="3706813" y="3933751"/>
            <a:ext cx="431800" cy="28733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2" name="Line 49"/>
          <p:cNvSpPr>
            <a:spLocks noChangeShapeType="1"/>
          </p:cNvSpPr>
          <p:nvPr/>
        </p:nvSpPr>
        <p:spPr bwMode="auto">
          <a:xfrm flipH="1">
            <a:off x="3490912" y="4221163"/>
            <a:ext cx="217487" cy="21748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3" name="Line 52"/>
          <p:cNvSpPr>
            <a:spLocks noChangeShapeType="1"/>
          </p:cNvSpPr>
          <p:nvPr/>
        </p:nvSpPr>
        <p:spPr bwMode="auto">
          <a:xfrm flipH="1">
            <a:off x="3276600" y="4437063"/>
            <a:ext cx="215900" cy="7143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4" name="Line 53"/>
          <p:cNvSpPr>
            <a:spLocks noChangeShapeType="1"/>
          </p:cNvSpPr>
          <p:nvPr/>
        </p:nvSpPr>
        <p:spPr bwMode="auto">
          <a:xfrm>
            <a:off x="3492500" y="4437063"/>
            <a:ext cx="142875" cy="2159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5" name="AutoShape 54"/>
          <p:cNvSpPr>
            <a:spLocks noChangeArrowheads="1"/>
          </p:cNvSpPr>
          <p:nvPr/>
        </p:nvSpPr>
        <p:spPr bwMode="auto">
          <a:xfrm>
            <a:off x="1979613" y="2636838"/>
            <a:ext cx="1223962" cy="360362"/>
          </a:xfrm>
          <a:prstGeom prst="wedgeRectCallout">
            <a:avLst>
              <a:gd name="adj1" fmla="val -16019"/>
              <a:gd name="adj2" fmla="val 299338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000" dirty="0">
                <a:solidFill>
                  <a:srgbClr val="FF0000"/>
                </a:solidFill>
              </a:rPr>
              <a:t>Aufstellung</a:t>
            </a:r>
          </a:p>
          <a:p>
            <a:pPr algn="ctr" eaLnBrk="1" hangingPunct="1"/>
            <a:r>
              <a:rPr lang="de-DE" altLang="de-DE" sz="1000" dirty="0">
                <a:solidFill>
                  <a:srgbClr val="FF0000"/>
                </a:solidFill>
              </a:rPr>
              <a:t>Faschingsumzug</a:t>
            </a:r>
          </a:p>
        </p:txBody>
      </p:sp>
      <p:sp>
        <p:nvSpPr>
          <p:cNvPr id="2066" name="AutoShape 56"/>
          <p:cNvSpPr>
            <a:spLocks noChangeArrowheads="1"/>
          </p:cNvSpPr>
          <p:nvPr/>
        </p:nvSpPr>
        <p:spPr bwMode="auto">
          <a:xfrm>
            <a:off x="3952353" y="2276872"/>
            <a:ext cx="1008063" cy="249237"/>
          </a:xfrm>
          <a:prstGeom prst="wedgeRectCallout">
            <a:avLst>
              <a:gd name="adj1" fmla="val -44801"/>
              <a:gd name="adj2" fmla="val 497134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000">
                <a:solidFill>
                  <a:srgbClr val="009900"/>
                </a:solidFill>
              </a:rPr>
              <a:t>Umzugstrecke</a:t>
            </a:r>
          </a:p>
        </p:txBody>
      </p:sp>
      <p:sp>
        <p:nvSpPr>
          <p:cNvPr id="2067" name="AutoShape 58"/>
          <p:cNvSpPr>
            <a:spLocks noChangeArrowheads="1"/>
          </p:cNvSpPr>
          <p:nvPr/>
        </p:nvSpPr>
        <p:spPr bwMode="auto">
          <a:xfrm>
            <a:off x="5219700" y="838200"/>
            <a:ext cx="936625" cy="358775"/>
          </a:xfrm>
          <a:prstGeom prst="wedgeRectCallout">
            <a:avLst>
              <a:gd name="adj1" fmla="val 148134"/>
              <a:gd name="adj2" fmla="val 141593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000"/>
              <a:t>Parkplatz</a:t>
            </a:r>
          </a:p>
          <a:p>
            <a:pPr algn="ctr" eaLnBrk="1" hangingPunct="1"/>
            <a:r>
              <a:rPr lang="de-DE" altLang="de-DE" sz="1000"/>
              <a:t>Busse</a:t>
            </a:r>
          </a:p>
        </p:txBody>
      </p:sp>
      <p:sp>
        <p:nvSpPr>
          <p:cNvPr id="2068" name="AutoShape 60"/>
          <p:cNvSpPr>
            <a:spLocks noChangeArrowheads="1"/>
          </p:cNvSpPr>
          <p:nvPr/>
        </p:nvSpPr>
        <p:spPr bwMode="auto">
          <a:xfrm>
            <a:off x="2841626" y="5315738"/>
            <a:ext cx="865187" cy="360363"/>
          </a:xfrm>
          <a:prstGeom prst="wedgeRectCallout">
            <a:avLst>
              <a:gd name="adj1" fmla="val 39725"/>
              <a:gd name="adj2" fmla="val -23105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000" dirty="0">
                <a:solidFill>
                  <a:srgbClr val="FF00FF"/>
                </a:solidFill>
              </a:rPr>
              <a:t>Auflösung</a:t>
            </a:r>
          </a:p>
          <a:p>
            <a:pPr algn="ctr" eaLnBrk="1" hangingPunct="1"/>
            <a:r>
              <a:rPr lang="de-DE" altLang="de-DE" sz="1000" dirty="0">
                <a:solidFill>
                  <a:srgbClr val="FF00FF"/>
                </a:solidFill>
              </a:rPr>
              <a:t>Fahrzeuge</a:t>
            </a:r>
          </a:p>
        </p:txBody>
      </p:sp>
      <p:sp>
        <p:nvSpPr>
          <p:cNvPr id="2069" name="AutoShape 61"/>
          <p:cNvSpPr>
            <a:spLocks noChangeArrowheads="1"/>
          </p:cNvSpPr>
          <p:nvPr/>
        </p:nvSpPr>
        <p:spPr bwMode="auto">
          <a:xfrm>
            <a:off x="1474788" y="4294188"/>
            <a:ext cx="936625" cy="574675"/>
          </a:xfrm>
          <a:prstGeom prst="wedgeRectCallout">
            <a:avLst>
              <a:gd name="adj1" fmla="val 142032"/>
              <a:gd name="adj2" fmla="val -690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000">
                <a:solidFill>
                  <a:srgbClr val="0000FF"/>
                </a:solidFill>
              </a:rPr>
              <a:t>Auflösung</a:t>
            </a:r>
          </a:p>
          <a:p>
            <a:pPr algn="ctr" eaLnBrk="1" hangingPunct="1"/>
            <a:r>
              <a:rPr lang="de-DE" altLang="de-DE" sz="1000">
                <a:solidFill>
                  <a:srgbClr val="0000FF"/>
                </a:solidFill>
              </a:rPr>
              <a:t>Fußgruppen Rathausplatz</a:t>
            </a:r>
          </a:p>
        </p:txBody>
      </p:sp>
      <p:sp>
        <p:nvSpPr>
          <p:cNvPr id="2070" name="AutoShape 63"/>
          <p:cNvSpPr>
            <a:spLocks noChangeArrowheads="1"/>
          </p:cNvSpPr>
          <p:nvPr/>
        </p:nvSpPr>
        <p:spPr bwMode="auto">
          <a:xfrm>
            <a:off x="466725" y="620713"/>
            <a:ext cx="2232025" cy="14414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66"/>
              </a:gs>
              <a:gs pos="100000">
                <a:srgbClr val="63D5B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71" name="Text Box 62"/>
          <p:cNvSpPr txBox="1">
            <a:spLocks noChangeArrowheads="1"/>
          </p:cNvSpPr>
          <p:nvPr/>
        </p:nvSpPr>
        <p:spPr bwMode="auto">
          <a:xfrm>
            <a:off x="755650" y="765175"/>
            <a:ext cx="1871663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900" dirty="0">
                <a:latin typeface="Bodoni MT Black" pitchFamily="18" charset="0"/>
              </a:rPr>
              <a:t>Faschingsumzug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900" dirty="0">
                <a:latin typeface="Bodoni MT Black" pitchFamily="18" charset="0"/>
              </a:rPr>
              <a:t>Froher Faschingsclub Gerlingen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900" dirty="0">
                <a:latin typeface="Bodoni MT Black" pitchFamily="18" charset="0"/>
              </a:rPr>
              <a:t>Sonntag, 02. Februar 2025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900" dirty="0">
                <a:latin typeface="Bodoni MT Black" pitchFamily="18" charset="0"/>
              </a:rPr>
              <a:t>Beginn: 13.01 Uhr</a:t>
            </a:r>
          </a:p>
        </p:txBody>
      </p:sp>
      <p:sp>
        <p:nvSpPr>
          <p:cNvPr id="2072" name="Text Box 64"/>
          <p:cNvSpPr txBox="1">
            <a:spLocks noChangeArrowheads="1"/>
          </p:cNvSpPr>
          <p:nvPr/>
        </p:nvSpPr>
        <p:spPr bwMode="auto">
          <a:xfrm>
            <a:off x="6732240" y="1196975"/>
            <a:ext cx="72030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800" b="1" dirty="0">
                <a:solidFill>
                  <a:srgbClr val="FF0000"/>
                </a:solidFill>
              </a:rPr>
              <a:t>Kaufland</a:t>
            </a:r>
          </a:p>
        </p:txBody>
      </p:sp>
      <p:sp>
        <p:nvSpPr>
          <p:cNvPr id="2073" name="Line 65"/>
          <p:cNvSpPr>
            <a:spLocks noChangeShapeType="1"/>
          </p:cNvSpPr>
          <p:nvPr/>
        </p:nvSpPr>
        <p:spPr bwMode="auto">
          <a:xfrm>
            <a:off x="1908175" y="3716338"/>
            <a:ext cx="503238" cy="2174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4" name="Line 69"/>
          <p:cNvSpPr>
            <a:spLocks noChangeShapeType="1"/>
          </p:cNvSpPr>
          <p:nvPr/>
        </p:nvSpPr>
        <p:spPr bwMode="auto">
          <a:xfrm flipV="1">
            <a:off x="2484438" y="4652963"/>
            <a:ext cx="71437" cy="2889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5" name="Line 70"/>
          <p:cNvSpPr>
            <a:spLocks noChangeShapeType="1"/>
          </p:cNvSpPr>
          <p:nvPr/>
        </p:nvSpPr>
        <p:spPr bwMode="auto">
          <a:xfrm flipV="1">
            <a:off x="2555875" y="4437063"/>
            <a:ext cx="287338" cy="215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6" name="AutoShape 74"/>
          <p:cNvSpPr>
            <a:spLocks noChangeArrowheads="1"/>
          </p:cNvSpPr>
          <p:nvPr/>
        </p:nvSpPr>
        <p:spPr bwMode="auto">
          <a:xfrm>
            <a:off x="4140200" y="4652963"/>
            <a:ext cx="1368425" cy="576262"/>
          </a:xfrm>
          <a:prstGeom prst="wedgeRectCallout">
            <a:avLst>
              <a:gd name="adj1" fmla="val -97681"/>
              <a:gd name="adj2" fmla="val -84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dirty="0"/>
              <a:t>Ausstiegmöglichkeit</a:t>
            </a:r>
          </a:p>
          <a:p>
            <a:pPr eaLnBrk="1" hangingPunct="1"/>
            <a:r>
              <a:rPr lang="de-DE" altLang="de-DE" sz="1000" dirty="0"/>
              <a:t>Anreise Busse bis ca. </a:t>
            </a:r>
            <a:r>
              <a:rPr lang="de-DE" altLang="de-DE" sz="1000"/>
              <a:t>12:00 </a:t>
            </a:r>
            <a:r>
              <a:rPr lang="de-DE" altLang="de-DE" sz="1000" dirty="0"/>
              <a:t>Uhr </a:t>
            </a:r>
          </a:p>
        </p:txBody>
      </p:sp>
      <p:sp>
        <p:nvSpPr>
          <p:cNvPr id="29" name="Line 69"/>
          <p:cNvSpPr>
            <a:spLocks noChangeShapeType="1"/>
          </p:cNvSpPr>
          <p:nvPr/>
        </p:nvSpPr>
        <p:spPr bwMode="auto">
          <a:xfrm flipV="1">
            <a:off x="2339753" y="5013175"/>
            <a:ext cx="143098" cy="216049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0</TotalTime>
  <Words>33</Words>
  <Application>Microsoft Office PowerPoint</Application>
  <PresentationFormat>Bildschirmpräsentation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Bodoni MT Black</vt:lpstr>
      <vt:lpstr>Standarddesign</vt:lpstr>
      <vt:lpstr>PowerPoint-Präsentation</vt:lpstr>
    </vt:vector>
  </TitlesOfParts>
  <Company>S. Mayer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Mayer</dc:creator>
  <cp:lastModifiedBy>Siegfried Mayer</cp:lastModifiedBy>
  <cp:revision>35</cp:revision>
  <cp:lastPrinted>2014-12-07T22:19:31Z</cp:lastPrinted>
  <dcterms:created xsi:type="dcterms:W3CDTF">2004-12-08T23:14:08Z</dcterms:created>
  <dcterms:modified xsi:type="dcterms:W3CDTF">2024-11-18T14:10:26Z</dcterms:modified>
</cp:coreProperties>
</file>